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56" r:id="rId5"/>
    <p:sldId id="257" r:id="rId6"/>
    <p:sldId id="262" r:id="rId7"/>
    <p:sldId id="260" r:id="rId8"/>
    <p:sldId id="261" r:id="rId9"/>
    <p:sldId id="265" r:id="rId10"/>
    <p:sldId id="263" r:id="rId11"/>
    <p:sldId id="264" r:id="rId12"/>
    <p:sldId id="266" r:id="rId13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 autoAdjust="0"/>
    <p:restoredTop sz="94660"/>
  </p:normalViewPr>
  <p:slideViewPr>
    <p:cSldViewPr snapToGrid="0">
      <p:cViewPr varScale="1">
        <p:scale>
          <a:sx n="43" d="100"/>
          <a:sy n="43" d="100"/>
        </p:scale>
        <p:origin x="6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8-10-2019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 userDrawn="1"/>
        </p:nvSpPr>
        <p:spPr>
          <a:xfrm>
            <a:off x="1087655" y="6098221"/>
            <a:ext cx="6240021" cy="457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 userDrawn="1"/>
        </p:nvSpPr>
        <p:spPr>
          <a:xfrm>
            <a:off x="1130533" y="6142150"/>
            <a:ext cx="59632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Metingen aan circulatie en respiratie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Anamnese!!!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er aan de hand</a:t>
            </a:r>
          </a:p>
          <a:p>
            <a:r>
              <a:rPr lang="nl-NL" dirty="0" smtClean="0"/>
              <a:t>Hoe lang al</a:t>
            </a:r>
          </a:p>
          <a:p>
            <a:r>
              <a:rPr lang="nl-NL" dirty="0" smtClean="0"/>
              <a:t>Hoe gaat het met eten/drinken/poepen/plassen</a:t>
            </a:r>
          </a:p>
          <a:p>
            <a:r>
              <a:rPr lang="nl-NL" dirty="0" smtClean="0"/>
              <a:t>Hoest het dier</a:t>
            </a:r>
          </a:p>
          <a:p>
            <a:r>
              <a:rPr lang="nl-NL" dirty="0" smtClean="0"/>
              <a:t>Zo ja, wat voor hoest</a:t>
            </a:r>
          </a:p>
          <a:p>
            <a:endParaRPr lang="nl-NL" dirty="0"/>
          </a:p>
          <a:p>
            <a:r>
              <a:rPr lang="nl-NL" dirty="0" smtClean="0"/>
              <a:t>En vele anderen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860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 onderzoek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Ademhaling: frequentie, type, diepte, regelmaat</a:t>
            </a:r>
          </a:p>
          <a:p>
            <a:r>
              <a:rPr lang="nl-NL" dirty="0" smtClean="0"/>
              <a:t>Pols: frequentie, KRESS</a:t>
            </a:r>
          </a:p>
          <a:p>
            <a:r>
              <a:rPr lang="nl-NL" dirty="0" smtClean="0"/>
              <a:t>Temperatuur:</a:t>
            </a:r>
          </a:p>
          <a:p>
            <a:r>
              <a:rPr lang="nl-NL" dirty="0" smtClean="0"/>
              <a:t>Huid: turgor, doorbloeding extremiteiten</a:t>
            </a:r>
          </a:p>
          <a:p>
            <a:r>
              <a:rPr lang="nl-NL" dirty="0" smtClean="0"/>
              <a:t>Slijmvliezen: kleur, vochtigheid, CRT</a:t>
            </a:r>
          </a:p>
          <a:p>
            <a:r>
              <a:rPr lang="nl-NL" dirty="0" smtClean="0"/>
              <a:t>Lymfeknopen</a:t>
            </a:r>
          </a:p>
          <a:p>
            <a:endParaRPr lang="nl-NL" dirty="0"/>
          </a:p>
          <a:p>
            <a:pPr indent="0">
              <a:buNone/>
            </a:pPr>
            <a:r>
              <a:rPr lang="nl-NL" dirty="0" smtClean="0"/>
              <a:t>En:</a:t>
            </a:r>
          </a:p>
          <a:p>
            <a:pPr marL="342900" indent="-342900"/>
            <a:r>
              <a:rPr lang="nl-NL" dirty="0" smtClean="0"/>
              <a:t>Hart- en long auscultatie</a:t>
            </a:r>
          </a:p>
          <a:p>
            <a:pPr marL="342900" indent="-342900"/>
            <a:r>
              <a:rPr lang="nl-NL" dirty="0" smtClean="0"/>
              <a:t>Check op oedeem</a:t>
            </a:r>
          </a:p>
          <a:p>
            <a:pPr marL="342900" indent="-342900"/>
            <a:r>
              <a:rPr lang="nl-NL" dirty="0" smtClean="0"/>
              <a:t>Check op dikke buik (undulatie)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330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Aanvullende onderzoeken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Bloedonderzoek (</a:t>
            </a:r>
            <a:r>
              <a:rPr lang="nl-NL" dirty="0" err="1" smtClean="0"/>
              <a:t>electrolyten</a:t>
            </a:r>
            <a:r>
              <a:rPr lang="nl-NL" dirty="0" smtClean="0"/>
              <a:t>; ontstekingswaarden</a:t>
            </a:r>
            <a:r>
              <a:rPr lang="nl-NL" dirty="0" smtClean="0"/>
              <a:t>; serologie </a:t>
            </a:r>
            <a:r>
              <a:rPr lang="nl-NL" dirty="0" smtClean="0"/>
              <a:t>e.v.a.)</a:t>
            </a:r>
          </a:p>
          <a:p>
            <a:r>
              <a:rPr lang="nl-NL" dirty="0" smtClean="0"/>
              <a:t>Röntgen </a:t>
            </a:r>
            <a:r>
              <a:rPr lang="nl-NL" dirty="0" smtClean="0"/>
              <a:t>onderzoek</a:t>
            </a:r>
          </a:p>
          <a:p>
            <a:r>
              <a:rPr lang="nl-NL" dirty="0" smtClean="0"/>
              <a:t>MRI</a:t>
            </a:r>
          </a:p>
          <a:p>
            <a:r>
              <a:rPr lang="nl-NL" dirty="0" smtClean="0"/>
              <a:t>CT</a:t>
            </a:r>
            <a:endParaRPr lang="nl-NL" dirty="0" smtClean="0"/>
          </a:p>
          <a:p>
            <a:r>
              <a:rPr lang="nl-NL" dirty="0" smtClean="0"/>
              <a:t>Echo onderzoek</a:t>
            </a:r>
          </a:p>
          <a:p>
            <a:r>
              <a:rPr lang="nl-NL" dirty="0" smtClean="0"/>
              <a:t>Scopie</a:t>
            </a:r>
          </a:p>
          <a:p>
            <a:r>
              <a:rPr lang="nl-NL" dirty="0" smtClean="0"/>
              <a:t>Bacteriekweek</a:t>
            </a:r>
          </a:p>
          <a:p>
            <a:r>
              <a:rPr lang="nl-NL" dirty="0" smtClean="0"/>
              <a:t>Schimmelkweek</a:t>
            </a:r>
          </a:p>
          <a:p>
            <a:r>
              <a:rPr lang="nl-NL" dirty="0" smtClean="0"/>
              <a:t>Cytologie/ biopten</a:t>
            </a:r>
            <a:endParaRPr lang="nl-NL" dirty="0" smtClean="0"/>
          </a:p>
          <a:p>
            <a:r>
              <a:rPr lang="nl-NL" dirty="0" smtClean="0"/>
              <a:t>ECG</a:t>
            </a:r>
          </a:p>
          <a:p>
            <a:r>
              <a:rPr lang="nl-NL" dirty="0" smtClean="0"/>
              <a:t>Doppler</a:t>
            </a:r>
          </a:p>
          <a:p>
            <a:r>
              <a:rPr lang="nl-NL" dirty="0" smtClean="0"/>
              <a:t>Bloeddruk meting</a:t>
            </a:r>
          </a:p>
          <a:p>
            <a:r>
              <a:rPr lang="nl-NL" dirty="0" err="1" smtClean="0"/>
              <a:t>Capnogram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80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Nursing</a:t>
            </a:r>
            <a:r>
              <a:rPr lang="nl-NL" dirty="0" smtClean="0"/>
              <a:t> care bij hart- en long patiënten: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de isolatie bij verdenking van infecties</a:t>
            </a:r>
          </a:p>
          <a:p>
            <a:r>
              <a:rPr lang="nl-NL" dirty="0" smtClean="0"/>
              <a:t>Monitoren van het dier</a:t>
            </a:r>
          </a:p>
          <a:p>
            <a:r>
              <a:rPr lang="nl-NL" dirty="0" smtClean="0"/>
              <a:t>Hou het dier schoon</a:t>
            </a:r>
          </a:p>
          <a:p>
            <a:r>
              <a:rPr lang="nl-NL" dirty="0" smtClean="0"/>
              <a:t>Stimuleer het eten</a:t>
            </a:r>
          </a:p>
          <a:p>
            <a:r>
              <a:rPr lang="nl-NL" dirty="0" smtClean="0"/>
              <a:t>Zorg voor voldoende zuurstof en luchtvochtigheid</a:t>
            </a:r>
          </a:p>
          <a:p>
            <a:r>
              <a:rPr lang="nl-NL" dirty="0" smtClean="0"/>
              <a:t>Knellende halsbanden af</a:t>
            </a:r>
          </a:p>
          <a:p>
            <a:r>
              <a:rPr lang="nl-NL" dirty="0" smtClean="0"/>
              <a:t>RUST!</a:t>
            </a:r>
          </a:p>
          <a:p>
            <a:r>
              <a:rPr lang="nl-NL" dirty="0" smtClean="0"/>
              <a:t>Vloeistof therapie (bij dyspneu veel verlies!</a:t>
            </a:r>
            <a:r>
              <a:rPr lang="nl-NL" dirty="0" smtClean="0">
                <a:sym typeface="Wingdings" panose="05000000000000000000" pitchFamily="2" charset="2"/>
              </a:rPr>
              <a:t> risico dehydratie)</a:t>
            </a:r>
            <a:endParaRPr lang="nl-NL" dirty="0" smtClean="0"/>
          </a:p>
          <a:p>
            <a:r>
              <a:rPr lang="nl-NL" dirty="0" smtClean="0"/>
              <a:t>Bij voorkeur: </a:t>
            </a:r>
            <a:r>
              <a:rPr lang="nl-NL" dirty="0" err="1" smtClean="0"/>
              <a:t>sternale</a:t>
            </a:r>
            <a:r>
              <a:rPr lang="nl-NL" dirty="0" smtClean="0"/>
              <a:t> ligging (=borst-buik)</a:t>
            </a:r>
          </a:p>
          <a:p>
            <a:r>
              <a:rPr lang="nl-NL" dirty="0" smtClean="0"/>
              <a:t>Eventueel: koelen of juist warm houden</a:t>
            </a:r>
          </a:p>
          <a:p>
            <a:r>
              <a:rPr lang="nl-NL" dirty="0" smtClean="0"/>
              <a:t>Geef medicatie na opdracht van dierenarts</a:t>
            </a:r>
          </a:p>
          <a:p>
            <a:pPr indent="0">
              <a:buNone/>
            </a:pPr>
            <a:r>
              <a:rPr lang="nl-NL" dirty="0" smtClean="0"/>
              <a:t>Bron: BSAVA </a:t>
            </a:r>
            <a:r>
              <a:rPr lang="nl-NL" dirty="0" err="1" smtClean="0"/>
              <a:t>blz</a:t>
            </a:r>
            <a:r>
              <a:rPr lang="nl-NL" dirty="0" smtClean="0"/>
              <a:t> 537-545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828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Zoekopdracht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overzicht met de normale ademhaling- en pols frequentie van hond; kat; paard; koe; konijn en </a:t>
            </a:r>
            <a:r>
              <a:rPr lang="nl-NL" smtClean="0"/>
              <a:t>een diersoort naar keuze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628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Zoekopdracht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van onderstaande technieken twee plaatjes. </a:t>
            </a:r>
            <a:r>
              <a:rPr lang="nl-NL" dirty="0"/>
              <a:t>E</a:t>
            </a:r>
            <a:r>
              <a:rPr lang="nl-NL" dirty="0" smtClean="0"/>
              <a:t>én waarop het normale beeld staat, en één afwijkende.</a:t>
            </a:r>
          </a:p>
          <a:p>
            <a:endParaRPr lang="nl-NL" dirty="0"/>
          </a:p>
          <a:p>
            <a:r>
              <a:rPr lang="nl-NL" dirty="0" smtClean="0"/>
              <a:t>ECG hart</a:t>
            </a:r>
          </a:p>
          <a:p>
            <a:r>
              <a:rPr lang="nl-NL" dirty="0"/>
              <a:t>Röntgen </a:t>
            </a:r>
            <a:r>
              <a:rPr lang="nl-NL" dirty="0" smtClean="0"/>
              <a:t>longen</a:t>
            </a:r>
            <a:endParaRPr lang="nl-NL" dirty="0"/>
          </a:p>
          <a:p>
            <a:r>
              <a:rPr lang="nl-NL" dirty="0"/>
              <a:t>Echo </a:t>
            </a:r>
            <a:r>
              <a:rPr lang="nl-NL" dirty="0" smtClean="0"/>
              <a:t>hart</a:t>
            </a:r>
            <a:endParaRPr lang="nl-NL" dirty="0"/>
          </a:p>
          <a:p>
            <a:r>
              <a:rPr lang="nl-NL" dirty="0" smtClean="0"/>
              <a:t>Scopie luchtwegen</a:t>
            </a:r>
            <a:endParaRPr lang="nl-NL" dirty="0"/>
          </a:p>
          <a:p>
            <a:r>
              <a:rPr lang="nl-NL" dirty="0" err="1" smtClean="0"/>
              <a:t>Capnogram</a:t>
            </a:r>
            <a:r>
              <a:rPr lang="nl-NL" dirty="0" smtClean="0"/>
              <a:t> ademhaling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25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 maken.wikiwijs.nl/148866: deelopdrachten en verantwoording cursus </a:t>
            </a:r>
            <a:r>
              <a:rPr lang="nl-NL" dirty="0" err="1" smtClean="0"/>
              <a:t>afp</a:t>
            </a:r>
            <a:endParaRPr lang="nl-NL" dirty="0" smtClean="0"/>
          </a:p>
          <a:p>
            <a:r>
              <a:rPr lang="nl-NL" dirty="0" smtClean="0"/>
              <a:t>Zie lessen meneer Enninga en mevrouw Withaar</a:t>
            </a:r>
          </a:p>
          <a:p>
            <a:r>
              <a:rPr lang="nl-NL" dirty="0" smtClean="0"/>
              <a:t>Zie je eigen aantekeningen en je uitwerkingen</a:t>
            </a:r>
          </a:p>
          <a:p>
            <a:r>
              <a:rPr lang="nl-NL" dirty="0" smtClean="0"/>
              <a:t>Zie BSAVA </a:t>
            </a:r>
            <a:r>
              <a:rPr lang="nl-NL" dirty="0" err="1" smtClean="0"/>
              <a:t>blz</a:t>
            </a:r>
            <a:r>
              <a:rPr lang="nl-NL" dirty="0" smtClean="0"/>
              <a:t> 537-545</a:t>
            </a:r>
          </a:p>
          <a:p>
            <a:r>
              <a:rPr lang="nl-NL" dirty="0" smtClean="0"/>
              <a:t>Tip: mcvoordieren.nl; dierendokters.com; 100 seconden dierenarts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86166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zone college.potx" id="{5BE10315-6621-4603-BCB1-7813A36D2C47}" vid="{864B3A44-6AB3-4355-99FE-34D5E483778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3CA261-34BE-4911-A3A6-EA2111D95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8EDA1D-CAED-4F2C-9690-3594FED1E039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122A53-09D7-421F-8002-4B08AD9541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zone college</Template>
  <TotalTime>207</TotalTime>
  <Words>276</Words>
  <Application>Microsoft Office PowerPoint</Application>
  <PresentationFormat>Breedbeeld</PresentationFormat>
  <Paragraphs>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PowerPoint-presentatie</vt:lpstr>
      <vt:lpstr>Metingen aan circulatie en respiratie</vt:lpstr>
      <vt:lpstr>Anamnese!!!</vt:lpstr>
      <vt:lpstr>Algemeen onderzoek</vt:lpstr>
      <vt:lpstr>Aanvullende onderzoeken</vt:lpstr>
      <vt:lpstr>Nursing care bij hart- en long patiënten:</vt:lpstr>
      <vt:lpstr>Zoekopdracht</vt:lpstr>
      <vt:lpstr>Zoekopdracht</vt:lpstr>
      <vt:lpstr>Toets: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Boerman - de Lange</dc:creator>
  <cp:lastModifiedBy>Angelique Withaar</cp:lastModifiedBy>
  <cp:revision>34</cp:revision>
  <cp:lastPrinted>2019-09-09T14:28:34Z</cp:lastPrinted>
  <dcterms:created xsi:type="dcterms:W3CDTF">2018-10-08T12:02:05Z</dcterms:created>
  <dcterms:modified xsi:type="dcterms:W3CDTF">2019-10-08T07:37:36Z</dcterms:modified>
</cp:coreProperties>
</file>